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6" r:id="rId4"/>
    <p:sldId id="267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C029-2E1F-4157-A61B-30F04110D3DD}" type="datetimeFigureOut">
              <a:rPr lang="it-IT" smtClean="0"/>
              <a:pPr/>
              <a:t>06/02/2014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6915-1962-4E8E-8F99-D0A4CD327170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7" name="Gruppo 6"/>
          <p:cNvGrpSpPr/>
          <p:nvPr userDrawn="1"/>
        </p:nvGrpSpPr>
        <p:grpSpPr>
          <a:xfrm>
            <a:off x="0" y="-27384"/>
            <a:ext cx="9144000" cy="1219570"/>
            <a:chOff x="0" y="1196752"/>
            <a:chExt cx="9144000" cy="1219570"/>
          </a:xfrm>
        </p:grpSpPr>
        <p:grpSp>
          <p:nvGrpSpPr>
            <p:cNvPr id="8" name="Gruppo 7"/>
            <p:cNvGrpSpPr/>
            <p:nvPr/>
          </p:nvGrpSpPr>
          <p:grpSpPr>
            <a:xfrm>
              <a:off x="0" y="1196752"/>
              <a:ext cx="9144000" cy="1219570"/>
              <a:chOff x="0" y="1249519"/>
              <a:chExt cx="9144000" cy="1219570"/>
            </a:xfrm>
          </p:grpSpPr>
          <p:pic>
            <p:nvPicPr>
              <p:cNvPr id="10" name="Immagine 9" descr="biophysics_04.png"/>
              <p:cNvPicPr>
                <a:picLocks noChangeAspect="1"/>
              </p:cNvPicPr>
              <p:nvPr/>
            </p:nvPicPr>
            <p:blipFill>
              <a:blip r:embed="rId2" cstate="print"/>
              <a:srcRect b="40873"/>
              <a:stretch>
                <a:fillRect/>
              </a:stretch>
            </p:blipFill>
            <p:spPr>
              <a:xfrm>
                <a:off x="0" y="1249519"/>
                <a:ext cx="9144000" cy="1099361"/>
              </a:xfrm>
              <a:prstGeom prst="rect">
                <a:avLst/>
              </a:prstGeom>
              <a:noFill/>
            </p:spPr>
          </p:pic>
          <p:sp>
            <p:nvSpPr>
              <p:cNvPr id="11" name="CasellaDiTesto 10"/>
              <p:cNvSpPr txBox="1"/>
              <p:nvPr/>
            </p:nvSpPr>
            <p:spPr>
              <a:xfrm>
                <a:off x="251520" y="1268760"/>
                <a:ext cx="295010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b="1" dirty="0" err="1" smtClean="0">
                    <a:gradFill flip="none" rotWithShape="1">
                      <a:gsLst>
                        <a:gs pos="0">
                          <a:srgbClr val="FF0000"/>
                        </a:gs>
                        <a:gs pos="21001">
                          <a:srgbClr val="FFC000"/>
                        </a:gs>
                        <a:gs pos="35001">
                          <a:srgbClr val="FFFF00"/>
                        </a:gs>
                        <a:gs pos="52000">
                          <a:srgbClr val="92D050"/>
                        </a:gs>
                        <a:gs pos="73000">
                          <a:srgbClr val="00B050"/>
                        </a:gs>
                        <a:gs pos="88000">
                          <a:srgbClr val="00B0F0"/>
                        </a:gs>
                        <a:gs pos="100000">
                          <a:srgbClr val="0070C0"/>
                        </a:gs>
                      </a:gsLst>
                      <a:lin ang="10800000" scaled="1"/>
                      <a:tileRect/>
                    </a:gradFill>
                    <a:effectLst/>
                  </a:rPr>
                  <a:t>BiophysicsART</a:t>
                </a:r>
                <a:endParaRPr lang="it-IT" sz="3600" b="1" dirty="0" smtClean="0">
                  <a:gradFill flip="none" rotWithShape="1">
                    <a:gsLst>
                      <a:gs pos="0">
                        <a:srgbClr val="FF0000"/>
                      </a:gs>
                      <a:gs pos="21001">
                        <a:srgbClr val="FFC000"/>
                      </a:gs>
                      <a:gs pos="35001">
                        <a:srgbClr val="FFFF00"/>
                      </a:gs>
                      <a:gs pos="52000">
                        <a:srgbClr val="92D050"/>
                      </a:gs>
                      <a:gs pos="73000">
                        <a:srgbClr val="00B050"/>
                      </a:gs>
                      <a:gs pos="88000">
                        <a:srgbClr val="00B0F0"/>
                      </a:gs>
                      <a:gs pos="100000">
                        <a:srgbClr val="0070C0"/>
                      </a:gs>
                    </a:gsLst>
                    <a:lin ang="10800000" scaled="1"/>
                    <a:tileRect/>
                  </a:gradFill>
                  <a:effectLst/>
                </a:endParaRPr>
              </a:p>
              <a:p>
                <a:r>
                  <a:rPr lang="it-IT" sz="3600" b="1" dirty="0" smtClean="0">
                    <a:gradFill flip="none" rotWithShape="1">
                      <a:gsLst>
                        <a:gs pos="0">
                          <a:srgbClr val="FF0000"/>
                        </a:gs>
                        <a:gs pos="21001">
                          <a:srgbClr val="FFC000"/>
                        </a:gs>
                        <a:gs pos="35001">
                          <a:srgbClr val="FFFF00"/>
                        </a:gs>
                        <a:gs pos="52000">
                          <a:srgbClr val="92D050"/>
                        </a:gs>
                        <a:gs pos="73000">
                          <a:srgbClr val="00B050"/>
                        </a:gs>
                        <a:gs pos="88000">
                          <a:srgbClr val="00B0F0"/>
                        </a:gs>
                        <a:gs pos="100000">
                          <a:srgbClr val="0070C0"/>
                        </a:gs>
                      </a:gsLst>
                      <a:lin ang="10800000" scaled="1"/>
                      <a:tileRect/>
                    </a:gradFill>
                    <a:effectLst/>
                  </a:rPr>
                  <a:t>		</a:t>
                </a:r>
                <a:endParaRPr lang="it-IT" b="1" dirty="0" smtClean="0">
                  <a:gradFill flip="none" rotWithShape="1">
                    <a:gsLst>
                      <a:gs pos="0">
                        <a:srgbClr val="FF0000"/>
                      </a:gs>
                      <a:gs pos="21001">
                        <a:srgbClr val="FFC000"/>
                      </a:gs>
                      <a:gs pos="35001">
                        <a:srgbClr val="FFFF00"/>
                      </a:gs>
                      <a:gs pos="52000">
                        <a:srgbClr val="92D050"/>
                      </a:gs>
                      <a:gs pos="73000">
                        <a:srgbClr val="00B050"/>
                      </a:gs>
                      <a:gs pos="88000">
                        <a:srgbClr val="00B0F0"/>
                      </a:gs>
                      <a:gs pos="100000">
                        <a:srgbClr val="0070C0"/>
                      </a:gs>
                    </a:gsLst>
                    <a:lin ang="10800000" scaled="1"/>
                    <a:tileRect/>
                  </a:gradFill>
                  <a:effectLst/>
                </a:endParaRPr>
              </a:p>
            </p:txBody>
          </p:sp>
        </p:grpSp>
        <p:sp>
          <p:nvSpPr>
            <p:cNvPr id="9" name="Rettangolo 8"/>
            <p:cNvSpPr/>
            <p:nvPr/>
          </p:nvSpPr>
          <p:spPr>
            <a:xfrm>
              <a:off x="2339752" y="1691516"/>
              <a:ext cx="1839478" cy="369332"/>
            </a:xfrm>
            <a:prstGeom prst="rect">
              <a:avLst/>
            </a:prstGeom>
            <a:solidFill>
              <a:srgbClr val="404040">
                <a:alpha val="27843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gradFill flip="none" rotWithShape="1">
                    <a:gsLst>
                      <a:gs pos="0">
                        <a:srgbClr val="FF0000"/>
                      </a:gs>
                      <a:gs pos="21001">
                        <a:srgbClr val="FFC000"/>
                      </a:gs>
                      <a:gs pos="35001">
                        <a:srgbClr val="FFFF00"/>
                      </a:gs>
                      <a:gs pos="52000">
                        <a:srgbClr val="92D050"/>
                      </a:gs>
                      <a:gs pos="73000">
                        <a:srgbClr val="00B050"/>
                      </a:gs>
                      <a:gs pos="88000">
                        <a:srgbClr val="00B0F0"/>
                      </a:gs>
                      <a:gs pos="100000">
                        <a:srgbClr val="0070C0"/>
                      </a:gs>
                    </a:gsLst>
                    <a:lin ang="0" scaled="1"/>
                    <a:tileRect/>
                  </a:gradFill>
                </a:rPr>
                <a:t>The 2014 Contest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C029-2E1F-4157-A61B-30F04110D3DD}" type="datetimeFigureOut">
              <a:rPr lang="it-IT" smtClean="0"/>
              <a:pPr/>
              <a:t>06/02/2014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6915-1962-4E8E-8F99-D0A4CD3271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C029-2E1F-4157-A61B-30F04110D3DD}" type="datetimeFigureOut">
              <a:rPr lang="it-IT" smtClean="0"/>
              <a:pPr/>
              <a:t>06/02/2014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6915-1962-4E8E-8F99-D0A4CD3271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C029-2E1F-4157-A61B-30F04110D3DD}" type="datetimeFigureOut">
              <a:rPr lang="it-IT" smtClean="0"/>
              <a:pPr/>
              <a:t>06/02/2014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6915-1962-4E8E-8F99-D0A4CD3271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C029-2E1F-4157-A61B-30F04110D3DD}" type="datetimeFigureOut">
              <a:rPr lang="it-IT" smtClean="0"/>
              <a:pPr/>
              <a:t>06/02/2014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6915-1962-4E8E-8F99-D0A4CD3271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C029-2E1F-4157-A61B-30F04110D3DD}" type="datetimeFigureOut">
              <a:rPr lang="it-IT" smtClean="0"/>
              <a:pPr/>
              <a:t>06/02/2014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6915-1962-4E8E-8F99-D0A4CD3271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C029-2E1F-4157-A61B-30F04110D3DD}" type="datetimeFigureOut">
              <a:rPr lang="it-IT" smtClean="0"/>
              <a:pPr/>
              <a:t>06/02/2014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6915-1962-4E8E-8F99-D0A4CD3271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C029-2E1F-4157-A61B-30F04110D3DD}" type="datetimeFigureOut">
              <a:rPr lang="it-IT" smtClean="0"/>
              <a:pPr/>
              <a:t>06/02/2014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6915-1962-4E8E-8F99-D0A4CD3271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C029-2E1F-4157-A61B-30F04110D3DD}" type="datetimeFigureOut">
              <a:rPr lang="it-IT" smtClean="0"/>
              <a:pPr/>
              <a:t>06/02/2014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6915-1962-4E8E-8F99-D0A4CD3271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C029-2E1F-4157-A61B-30F04110D3DD}" type="datetimeFigureOut">
              <a:rPr lang="it-IT" smtClean="0"/>
              <a:pPr/>
              <a:t>06/02/2014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6915-1962-4E8E-8F99-D0A4CD3271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C029-2E1F-4157-A61B-30F04110D3DD}" type="datetimeFigureOut">
              <a:rPr lang="it-IT" smtClean="0"/>
              <a:pPr/>
              <a:t>06/02/2014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6915-1962-4E8E-8F99-D0A4CD3271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9C029-2E1F-4157-A61B-30F04110D3DD}" type="datetimeFigureOut">
              <a:rPr lang="it-IT" smtClean="0"/>
              <a:pPr/>
              <a:t>06/02/2014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16915-1962-4E8E-8F99-D0A4CD32717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5891207"/>
            <a:ext cx="7128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… atomic force microscopy image of …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de-AT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1133709"/>
            <a:ext cx="8712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Title: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de-AT" sz="2400" b="1" u="sng" dirty="0" err="1" smtClean="0">
                <a:latin typeface="Arial" pitchFamily="34" charset="0"/>
                <a:cs typeface="Arial" pitchFamily="34" charset="0"/>
              </a:rPr>
              <a:t>Sicily</a:t>
            </a:r>
            <a:r>
              <a:rPr lang="de-AT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u="sng" dirty="0" err="1" smtClean="0">
                <a:latin typeface="Arial" pitchFamily="34" charset="0"/>
                <a:cs typeface="Arial" pitchFamily="34" charset="0"/>
              </a:rPr>
              <a:t>cell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6300192" y="1844824"/>
            <a:ext cx="266429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Submitted by:</a:t>
            </a:r>
            <a:r>
              <a:rPr lang="en-US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Author name</a:t>
            </a:r>
          </a:p>
          <a:p>
            <a:pPr>
              <a:lnSpc>
                <a:spcPct val="125000"/>
              </a:lnSpc>
            </a:pP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Affiliation:  </a:t>
            </a: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Institute, city, country?</a:t>
            </a:r>
          </a:p>
          <a:p>
            <a:pPr>
              <a:lnSpc>
                <a:spcPct val="125000"/>
              </a:lnSpc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Instrument: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 AFM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XXXX</a:t>
            </a: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4932040" y="5661248"/>
            <a:ext cx="5791200" cy="34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de-AT" sz="1400" b="1" dirty="0"/>
              <a:t>			</a:t>
            </a:r>
            <a:endParaRPr lang="en-US" sz="1400" b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l="12206" r="12206"/>
          <a:stretch>
            <a:fillRect/>
          </a:stretch>
        </p:blipFill>
        <p:spPr bwMode="auto">
          <a:xfrm>
            <a:off x="467544" y="1700808"/>
            <a:ext cx="5193188" cy="383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323528" y="5661248"/>
            <a:ext cx="1277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Description: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5589240"/>
            <a:ext cx="63367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Description</a:t>
            </a:r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… scanning electron micrograph showing  a thin film 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ferritn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single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ferritin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units  are visible. </a:t>
            </a:r>
            <a:endParaRPr lang="de-AT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1133709"/>
            <a:ext cx="8712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Title: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de-AT" sz="2400" b="1" u="sng" dirty="0" err="1" smtClean="0">
                <a:latin typeface="Arial" pitchFamily="34" charset="0"/>
                <a:cs typeface="Arial" pitchFamily="34" charset="0"/>
              </a:rPr>
              <a:t>Cielo</a:t>
            </a:r>
            <a:r>
              <a:rPr lang="de-AT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u="sng" dirty="0" err="1" smtClean="0">
                <a:latin typeface="Arial" pitchFamily="34" charset="0"/>
                <a:cs typeface="Arial" pitchFamily="34" charset="0"/>
              </a:rPr>
              <a:t>stellato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4932040" y="5661248"/>
            <a:ext cx="5791200" cy="34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de-AT" sz="1400" b="1" dirty="0"/>
              <a:t>			</a:t>
            </a:r>
            <a:endParaRPr lang="en-US" sz="1400" b="1" dirty="0"/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6300192" y="1844824"/>
            <a:ext cx="26642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Submitted by:</a:t>
            </a:r>
            <a:r>
              <a:rPr lang="en-US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Author name</a:t>
            </a:r>
          </a:p>
          <a:p>
            <a:pPr>
              <a:lnSpc>
                <a:spcPct val="125000"/>
              </a:lnSpc>
            </a:pP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Affiliation:  </a:t>
            </a: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Institute, city, country?</a:t>
            </a:r>
          </a:p>
          <a:p>
            <a:pPr>
              <a:lnSpc>
                <a:spcPct val="125000"/>
              </a:lnSpc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Instrument: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 </a:t>
            </a:r>
            <a:r>
              <a:rPr lang="en-US" sz="1400" b="1" smtClean="0">
                <a:latin typeface="Arial" pitchFamily="34" charset="0"/>
                <a:cs typeface="Arial" pitchFamily="34" charset="0"/>
              </a:rPr>
              <a:t>Field emission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Scanning electron microscope</a:t>
            </a:r>
            <a:endParaRPr lang="en-US" sz="1400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4248472" cy="340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5891207"/>
            <a:ext cx="7128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… atomic force microscopy image of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de-AT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1133709"/>
            <a:ext cx="8712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Title: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de-AT" sz="2400" b="1" u="sng" dirty="0" err="1" smtClean="0">
                <a:latin typeface="Arial" pitchFamily="34" charset="0"/>
                <a:cs typeface="Arial" pitchFamily="34" charset="0"/>
              </a:rPr>
              <a:t>Cellu-razza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4932040" y="5661248"/>
            <a:ext cx="5791200" cy="34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de-AT" sz="1400" b="1" dirty="0"/>
              <a:t>			</a:t>
            </a:r>
            <a:endParaRPr lang="en-US" sz="1400" b="1" dirty="0"/>
          </a:p>
        </p:txBody>
      </p:sp>
      <p:sp>
        <p:nvSpPr>
          <p:cNvPr id="14" name="Rettangolo 13"/>
          <p:cNvSpPr/>
          <p:nvPr/>
        </p:nvSpPr>
        <p:spPr>
          <a:xfrm>
            <a:off x="323528" y="5661248"/>
            <a:ext cx="1277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Description: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IFN Marialilia\Bio\loghi\U2OS2_4 Image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3888432" cy="3888432"/>
          </a:xfrm>
          <a:prstGeom prst="rect">
            <a:avLst/>
          </a:prstGeom>
          <a:noFill/>
        </p:spPr>
      </p:pic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6300192" y="1844824"/>
            <a:ext cx="266429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Submitted by:</a:t>
            </a:r>
            <a:r>
              <a:rPr lang="en-US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Author name</a:t>
            </a:r>
          </a:p>
          <a:p>
            <a:pPr>
              <a:lnSpc>
                <a:spcPct val="125000"/>
              </a:lnSpc>
            </a:pP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Affiliation:  </a:t>
            </a: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Institute, city, country?</a:t>
            </a:r>
          </a:p>
          <a:p>
            <a:pPr>
              <a:lnSpc>
                <a:spcPct val="125000"/>
              </a:lnSpc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Instrument: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 AFM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XXXX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5891207"/>
            <a:ext cx="7128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… atomic force microscopy image of …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de-AT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1133709"/>
            <a:ext cx="8712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Title: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de-AT" sz="2400" b="1" u="sng" dirty="0" err="1" smtClean="0">
                <a:latin typeface="Arial" pitchFamily="34" charset="0"/>
                <a:cs typeface="Arial" pitchFamily="34" charset="0"/>
              </a:rPr>
              <a:t>Occhio</a:t>
            </a:r>
            <a:r>
              <a:rPr lang="de-AT" sz="2400" b="1" u="sng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de-AT" sz="2400" b="1" u="sng" dirty="0" err="1" smtClean="0">
                <a:latin typeface="Arial" pitchFamily="34" charset="0"/>
                <a:cs typeface="Arial" pitchFamily="34" charset="0"/>
              </a:rPr>
              <a:t>bue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4932040" y="5661248"/>
            <a:ext cx="5791200" cy="34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de-AT" sz="1400" b="1" dirty="0"/>
              <a:t>			</a:t>
            </a:r>
            <a:endParaRPr lang="en-US" sz="1400" b="1" dirty="0"/>
          </a:p>
        </p:txBody>
      </p:sp>
      <p:sp>
        <p:nvSpPr>
          <p:cNvPr id="14" name="Rettangolo 13"/>
          <p:cNvSpPr/>
          <p:nvPr/>
        </p:nvSpPr>
        <p:spPr>
          <a:xfrm>
            <a:off x="323528" y="5661248"/>
            <a:ext cx="1277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Description: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IFN Marialilia\Bio\loghi\Volcano Cel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3960440" cy="3960440"/>
          </a:xfrm>
          <a:prstGeom prst="rect">
            <a:avLst/>
          </a:prstGeom>
          <a:noFill/>
        </p:spPr>
      </p:pic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6300192" y="1844824"/>
            <a:ext cx="266429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Submitted by:</a:t>
            </a:r>
            <a:r>
              <a:rPr lang="en-US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Author name</a:t>
            </a:r>
          </a:p>
          <a:p>
            <a:pPr>
              <a:lnSpc>
                <a:spcPct val="125000"/>
              </a:lnSpc>
            </a:pP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Affiliation:  </a:t>
            </a: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Institute, city, country?</a:t>
            </a:r>
          </a:p>
          <a:p>
            <a:pPr>
              <a:lnSpc>
                <a:spcPct val="125000"/>
              </a:lnSpc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Instrument: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 AFM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130</Words>
  <Application>Microsoft Office PowerPoint</Application>
  <PresentationFormat>Presentazione su schermo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marialilia</dc:creator>
  <cp:lastModifiedBy>luca</cp:lastModifiedBy>
  <cp:revision>78</cp:revision>
  <dcterms:created xsi:type="dcterms:W3CDTF">2013-12-12T10:33:25Z</dcterms:created>
  <dcterms:modified xsi:type="dcterms:W3CDTF">2014-02-06T15:41:18Z</dcterms:modified>
</cp:coreProperties>
</file>